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Nanclares" initials="JN" lastIdx="1" clrIdx="0">
    <p:extLst>
      <p:ext uri="{19B8F6BF-5375-455C-9EA6-DF929625EA0E}">
        <p15:presenceInfo xmlns:p15="http://schemas.microsoft.com/office/powerpoint/2012/main" userId="b2e4c3696a1fb9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Nanclares" userId="b2e4c3696a1fb9e6" providerId="LiveId" clId="{5EF4CB67-8D61-1347-98AF-9628EE395075}"/>
    <pc:docChg chg="modSld">
      <pc:chgData name="Julio Nanclares" userId="b2e4c3696a1fb9e6" providerId="LiveId" clId="{5EF4CB67-8D61-1347-98AF-9628EE395075}" dt="2020-04-07T21:50:57.362" v="0" actId="1076"/>
      <pc:docMkLst>
        <pc:docMk/>
      </pc:docMkLst>
      <pc:sldChg chg="modSp">
        <pc:chgData name="Julio Nanclares" userId="b2e4c3696a1fb9e6" providerId="LiveId" clId="{5EF4CB67-8D61-1347-98AF-9628EE395075}" dt="2020-04-07T21:50:57.362" v="0" actId="1076"/>
        <pc:sldMkLst>
          <pc:docMk/>
          <pc:sldMk cId="680202968" sldId="256"/>
        </pc:sldMkLst>
        <pc:spChg chg="mod">
          <ac:chgData name="Julio Nanclares" userId="b2e4c3696a1fb9e6" providerId="LiveId" clId="{5EF4CB67-8D61-1347-98AF-9628EE395075}" dt="2020-04-07T21:50:57.362" v="0" actId="1076"/>
          <ac:spMkLst>
            <pc:docMk/>
            <pc:sldMk cId="680202968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5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7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5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1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9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6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8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6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70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1871" y="-674514"/>
            <a:ext cx="7543800" cy="3566160"/>
          </a:xfrm>
        </p:spPr>
        <p:txBody>
          <a:bodyPr/>
          <a:lstStyle/>
          <a:p>
            <a:r>
              <a:rPr lang="es-ES" dirty="0"/>
              <a:t>Instrucción en 1º Grado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Cuadros del grado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8020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97313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Cuadro 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07" y="31727"/>
            <a:ext cx="5081593" cy="68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43944" y="969540"/>
            <a:ext cx="8809149" cy="10874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90" y="-420710"/>
            <a:ext cx="7278710" cy="72787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7047" y="31313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111111"/>
                </a:solidFill>
                <a:latin typeface="-apple-system"/>
              </a:rPr>
              <a:t>Aprendiz - 1er grado del REAA Rito Escocés Antiguo y Aceptado -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367047" y="1949629"/>
            <a:ext cx="4572000" cy="71250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s-ES" sz="47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Cuadro 10</a:t>
            </a:r>
            <a:endParaRPr lang="es-AR" sz="47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13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973138"/>
            <a:ext cx="3644721" cy="2697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Libro de William Preston edición 12th de 1812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-239400"/>
            <a:ext cx="5372100" cy="7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20" y="-283746"/>
            <a:ext cx="4761404" cy="725703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97313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Cuadro 1</a:t>
            </a:r>
            <a:endParaRPr lang="es-A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83842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/>
              <a:t>Diseñado por F. Curtis, editado por John Cole, </a:t>
            </a:r>
          </a:p>
          <a:p>
            <a:r>
              <a:rPr lang="es-ES" sz="1800" dirty="0"/>
              <a:t>En 1801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88626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>
            <a:normAutofit fontScale="90000"/>
          </a:bodyPr>
          <a:lstStyle/>
          <a:p>
            <a:r>
              <a:rPr lang="es-ES" dirty="0"/>
              <a:t>Cuadro 2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2" y="0"/>
            <a:ext cx="4159250" cy="6846887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2915702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Cuadro pintado por </a:t>
            </a:r>
            <a:r>
              <a:rPr lang="es-ES" sz="2000" dirty="0" err="1"/>
              <a:t>Josiah</a:t>
            </a:r>
            <a:r>
              <a:rPr lang="es-ES" sz="2000" dirty="0"/>
              <a:t> </a:t>
            </a:r>
            <a:r>
              <a:rPr lang="es-ES" sz="2000" dirty="0" err="1"/>
              <a:t>Bowring</a:t>
            </a:r>
            <a:r>
              <a:rPr lang="es-ES" sz="2000" dirty="0"/>
              <a:t> en el 1819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11961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13" y="0"/>
            <a:ext cx="460499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97313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Cuadro 3</a:t>
            </a:r>
            <a:endParaRPr lang="es-A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8306" y="3429000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Cuadro 1º </a:t>
            </a:r>
            <a:r>
              <a:rPr lang="es-ES" sz="2800" dirty="0" err="1"/>
              <a:t>Zethland</a:t>
            </a:r>
            <a:r>
              <a:rPr lang="es-ES" sz="2800" dirty="0"/>
              <a:t> </a:t>
            </a:r>
            <a:r>
              <a:rPr lang="es-ES" sz="2800" dirty="0" err="1"/>
              <a:t>Lodge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9596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4" y="10467"/>
            <a:ext cx="4159876" cy="684753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97313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Cuadro 4</a:t>
            </a:r>
            <a:endParaRPr lang="es-A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3065876"/>
            <a:ext cx="8759267" cy="7367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/>
              <a:t>Emulación de UGLE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425813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84" y="52794"/>
            <a:ext cx="4508451" cy="680520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97313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Cuadro 5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6639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99" y="-129613"/>
            <a:ext cx="4450806" cy="698761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97313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Cuadro 6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8518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emasons-freemasonry.com/TBs/400tbfr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-529981"/>
            <a:ext cx="5862970" cy="80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97313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Piel de cordero</a:t>
            </a:r>
          </a:p>
          <a:p>
            <a:r>
              <a:rPr lang="es-ES" dirty="0"/>
              <a:t>Francesa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548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973138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Cuadro 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22" y="-221100"/>
            <a:ext cx="5074278" cy="70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09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77</Words>
  <Application>Microsoft Office PowerPoint</Application>
  <PresentationFormat>Presentación en pantalla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-apple-system</vt:lpstr>
      <vt:lpstr>Calibri</vt:lpstr>
      <vt:lpstr>Calibri Light</vt:lpstr>
      <vt:lpstr>Retrospección</vt:lpstr>
      <vt:lpstr>Instrucción en 1º Grado</vt:lpstr>
      <vt:lpstr>Presentación de PowerPoint</vt:lpstr>
      <vt:lpstr>Cuadro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Instrucción en 1º Grado</dc:title>
  <dc:creator>Julio Nanclares</dc:creator>
  <cp:lastModifiedBy>Julio Nanclares</cp:lastModifiedBy>
  <cp:revision>15</cp:revision>
  <dcterms:created xsi:type="dcterms:W3CDTF">2020-04-04T17:01:17Z</dcterms:created>
  <dcterms:modified xsi:type="dcterms:W3CDTF">2020-04-09T23:08:05Z</dcterms:modified>
</cp:coreProperties>
</file>